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5" autoAdjust="0"/>
    <p:restoredTop sz="94660"/>
  </p:normalViewPr>
  <p:slideViewPr>
    <p:cSldViewPr>
      <p:cViewPr varScale="1">
        <p:scale>
          <a:sx n="162" d="100"/>
          <a:sy n="162" d="100"/>
        </p:scale>
        <p:origin x="150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32D0D3-D5CE-416C-BE2A-F685890209BE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21D0D-940F-4A61-AA12-BA49B7D129C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21D0D-940F-4A61-AA12-BA49B7D129CC}" type="slidenum">
              <a:rPr lang="en-US" smtClean="0"/>
              <a:t>14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E904301-4690-4C78-8F6E-8323D00A3437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C1D0476-11A7-4DDA-AC0D-279DD2E0A65E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MY TRIP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By: Sidney Cairo</a:t>
            </a:r>
          </a:p>
        </p:txBody>
      </p:sp>
    </p:spTree>
  </p:cSld>
  <p:clrMapOvr>
    <a:masterClrMapping/>
  </p:clrMapOvr>
  <p:transition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Arrival at CDG airport: Paris, France(without our luggage.) </a:t>
            </a:r>
          </a:p>
        </p:txBody>
      </p:sp>
      <p:pic>
        <p:nvPicPr>
          <p:cNvPr id="11" name="Content Placeholder 10" descr="DSC0145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73487" y="1935163"/>
            <a:ext cx="7797026" cy="4389437"/>
          </a:xfrm>
        </p:spPr>
      </p:pic>
    </p:spTree>
  </p:cSld>
  <p:clrMapOvr>
    <a:masterClrMapping/>
  </p:clrMapOvr>
  <p:transition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76400"/>
          </a:xfrm>
        </p:spPr>
        <p:txBody>
          <a:bodyPr>
            <a:normAutofit/>
          </a:bodyPr>
          <a:lstStyle/>
          <a:p>
            <a:r>
              <a:rPr lang="en-US" sz="3200" dirty="0"/>
              <a:t>My family and I at the Eiffel tower. Standing at pretty much the same place a famous figure stood 70 years ago…..</a:t>
            </a:r>
          </a:p>
        </p:txBody>
      </p:sp>
      <p:pic>
        <p:nvPicPr>
          <p:cNvPr id="9" name="Content Placeholder 8" descr="DSC0881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09600" y="2057400"/>
            <a:ext cx="4592460" cy="3429000"/>
          </a:xfr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4872" y="2057400"/>
            <a:ext cx="245852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My family and I at Notre Dame cathedral and at Napoleon's tomb</a:t>
            </a:r>
            <a:r>
              <a:rPr lang="en-US" dirty="0"/>
              <a:t>.</a:t>
            </a:r>
          </a:p>
        </p:txBody>
      </p:sp>
      <p:pic>
        <p:nvPicPr>
          <p:cNvPr id="10" name="Content Placeholder 9" descr="DSC0877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11" name="Content Placeholder 10" descr="DSC09080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  <p:transition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My family and I boarding a Eurostar train to England trough the English channel. </a:t>
            </a:r>
          </a:p>
        </p:txBody>
      </p:sp>
      <p:pic>
        <p:nvPicPr>
          <p:cNvPr id="8" name="Content Placeholder 7" descr="DSC0929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ransition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3688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We arrived at my aunt’s </a:t>
            </a:r>
            <a:r>
              <a:rPr lang="en-US" sz="3200"/>
              <a:t>house too </a:t>
            </a:r>
            <a:r>
              <a:rPr lang="en-US" sz="3200" dirty="0"/>
              <a:t>early.( they were not home yet. So we went to the pub(bar). I got ‘lemonade’(7up)</a:t>
            </a:r>
          </a:p>
        </p:txBody>
      </p:sp>
      <p:pic>
        <p:nvPicPr>
          <p:cNvPr id="6" name="Content Placeholder 5" descr="DSC0932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7" name="Content Placeholder 6" descr="DSC09327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  <p:transition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Our first 3 days in England were nice. Then we got stranded the last 3 days. The reason: 1 cm of snow. I’m dead serious… 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Day 1-3 : Travelling around London.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Day 3-6 : Stranded in Edenbridge, Kent, England.</a:t>
            </a:r>
          </a:p>
        </p:txBody>
      </p:sp>
      <p:pic>
        <p:nvPicPr>
          <p:cNvPr id="16" name="Content Placeholder 15" descr="DSC09398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19" name="Content Placeholder 18" descr="DSC01793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724400" y="2667000"/>
            <a:ext cx="3987768" cy="2244966"/>
          </a:xfrm>
        </p:spPr>
      </p:pic>
    </p:spTree>
  </p:cSld>
  <p:clrMapOvr>
    <a:masterClrMapping/>
  </p:clrMapOvr>
  <p:transition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So my 2 cousins from Singapore bored and thinking it was not cold outside, decided to do this. </a:t>
            </a:r>
          </a:p>
        </p:txBody>
      </p:sp>
      <p:pic>
        <p:nvPicPr>
          <p:cNvPr id="7" name="Content Placeholder 6" descr="DSC0178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73487" y="1935163"/>
            <a:ext cx="7797026" cy="4389437"/>
          </a:xfrm>
        </p:spPr>
      </p:pic>
    </p:spTree>
  </p:cSld>
  <p:clrMapOvr>
    <a:masterClrMapping/>
  </p:clrMapOvr>
  <p:transition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/>
              <a:t>The next day we got stranded at Gatwick airport waiting for our flight to Zurich, Switzerland. But finally made it.  </a:t>
            </a:r>
          </a:p>
        </p:txBody>
      </p:sp>
      <p:pic>
        <p:nvPicPr>
          <p:cNvPr id="6" name="Content Placeholder 5" descr="DSC0965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ransition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My cousins from Singapore also went sledding. The sled they were equipped with were a little to small for them. Meanwhile my dad and I were having a photo shoot. </a:t>
            </a:r>
          </a:p>
        </p:txBody>
      </p:sp>
      <p:pic>
        <p:nvPicPr>
          <p:cNvPr id="6" name="Content Placeholder 5" descr="DSC0975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04800" y="2057400"/>
            <a:ext cx="4285192" cy="3213894"/>
          </a:xfrm>
        </p:spPr>
      </p:pic>
      <p:pic>
        <p:nvPicPr>
          <p:cNvPr id="9" name="Content Placeholder 8" descr="DSC0973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2057400"/>
            <a:ext cx="4267200" cy="3200400"/>
          </a:xfrm>
        </p:spPr>
      </p:pic>
    </p:spTree>
  </p:cSld>
  <p:clrMapOvr>
    <a:masterClrMapping/>
  </p:clrMapOvr>
  <p:transition>
    <p:newsfla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also went to Austria!</a:t>
            </a:r>
          </a:p>
        </p:txBody>
      </p:sp>
      <p:pic>
        <p:nvPicPr>
          <p:cNvPr id="9" name="Content Placeholder 8" descr="DSC0985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18" name="Content Placeholder 17" descr="DSC0987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  <p:transition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It was time to say Bye and head back home. We were scheduled to stay in Minneapolis for 5 hours. But we left 20 hours later the next day. Here is the story…  </a:t>
            </a:r>
          </a:p>
        </p:txBody>
      </p:sp>
      <p:pic>
        <p:nvPicPr>
          <p:cNvPr id="4" name="Content Placeholder 3" descr="DSC0009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ransition>
    <p:newsfla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we got stranded at Minneapolis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 reason: Planes not working.</a:t>
            </a:r>
          </a:p>
          <a:p>
            <a:r>
              <a:rPr lang="en-US" dirty="0"/>
              <a:t>How many planes did we board: 4</a:t>
            </a:r>
          </a:p>
          <a:p>
            <a:r>
              <a:rPr lang="en-US" dirty="0"/>
              <a:t>So that means people got mad.</a:t>
            </a:r>
          </a:p>
          <a:p>
            <a:r>
              <a:rPr lang="en-US" dirty="0"/>
              <a:t>The staff checked after we boarded, not before. </a:t>
            </a:r>
          </a:p>
          <a:p>
            <a:r>
              <a:rPr lang="en-US" dirty="0"/>
              <a:t>What did we get back: Nothing</a:t>
            </a:r>
          </a:p>
          <a:p>
            <a:r>
              <a:rPr lang="en-US" dirty="0"/>
              <a:t>What made most people happy in the end: Booze (alcohol). I'm serious.</a:t>
            </a:r>
          </a:p>
          <a:p>
            <a:endParaRPr lang="en-US" dirty="0"/>
          </a:p>
        </p:txBody>
      </p:sp>
    </p:spTree>
  </p:cSld>
  <p:clrMapOvr>
    <a:masterClrMapping/>
  </p:clrMapOvr>
  <p:transition>
    <p:newsfla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newsfla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129</TotalTime>
  <Words>346</Words>
  <Application>Microsoft Office PowerPoint</Application>
  <PresentationFormat>On-screen Show (4:3)</PresentationFormat>
  <Paragraphs>37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Constantia</vt:lpstr>
      <vt:lpstr>Times New Roman</vt:lpstr>
      <vt:lpstr>Wingdings 2</vt:lpstr>
      <vt:lpstr>Flow</vt:lpstr>
      <vt:lpstr>MY TRIP</vt:lpstr>
      <vt:lpstr>Arrival at CDG airport: Paris, France(without our luggage.) </vt:lpstr>
      <vt:lpstr>My family and I at the Eiffel tower. Standing at pretty much the same place a famous figure stood 70 years ago…..</vt:lpstr>
      <vt:lpstr>My family and I at Notre Dame cathedral and at Napoleon's tomb.</vt:lpstr>
      <vt:lpstr>My family and I boarding a Eurostar train to England trough the English channel. </vt:lpstr>
      <vt:lpstr>We arrived at my aunt’s house too early.( they were not home yet. So we went to the pub(bar). I got ‘lemonade’(7up)</vt:lpstr>
      <vt:lpstr>Our first 3 days in England were nice. Then we got stranded the last 3 days. The reason: 1 cm of snow. I’m dead serious…  </vt:lpstr>
      <vt:lpstr>So my 2 cousins from Singapore bored and thinking it was not cold outside, decided to do this. </vt:lpstr>
      <vt:lpstr>The next day we got stranded at Gatwick airport waiting for our flight to Zurich, Switzerland. But finally made it.  </vt:lpstr>
      <vt:lpstr>My cousins from Singapore also went sledding. The sled they were equipped with were a little to small for them. Meanwhile my dad and I were having a photo shoot. </vt:lpstr>
      <vt:lpstr>We also went to Austria!</vt:lpstr>
      <vt:lpstr>It was time to say Bye and head back home. We were scheduled to stay in Minneapolis for 5 hours. But we left 20 hours later the next day. Here is the story…  </vt:lpstr>
      <vt:lpstr>Why we got stranded at Minneapolis</vt:lpstr>
      <vt:lpstr>THE END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TRIP</dc:title>
  <dc:creator>Sidney Moen Cairo</dc:creator>
  <cp:lastModifiedBy>Ramon C. Cairo, P.Eng.</cp:lastModifiedBy>
  <cp:revision>13</cp:revision>
  <dcterms:created xsi:type="dcterms:W3CDTF">2011-01-06T02:49:17Z</dcterms:created>
  <dcterms:modified xsi:type="dcterms:W3CDTF">2024-02-02T02:03:30Z</dcterms:modified>
</cp:coreProperties>
</file>